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40" r:id="rId2"/>
  </p:sldMasterIdLst>
  <p:sldIdLst>
    <p:sldId id="278" r:id="rId3"/>
    <p:sldId id="282" r:id="rId4"/>
    <p:sldId id="283" r:id="rId5"/>
    <p:sldId id="286" r:id="rId6"/>
    <p:sldId id="289" r:id="rId7"/>
    <p:sldId id="291" r:id="rId8"/>
    <p:sldId id="292" r:id="rId9"/>
    <p:sldId id="308" r:id="rId10"/>
    <p:sldId id="309" r:id="rId11"/>
    <p:sldId id="310" r:id="rId12"/>
    <p:sldId id="30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076614-9970-4B37-9277-EB6DCC05507E}">
          <p14:sldIdLst>
            <p14:sldId id="278"/>
            <p14:sldId id="282"/>
            <p14:sldId id="283"/>
            <p14:sldId id="286"/>
            <p14:sldId id="289"/>
            <p14:sldId id="291"/>
          </p14:sldIdLst>
        </p14:section>
        <p14:section name="Untitled Section" id="{97ED9E39-2102-4A88-9957-A200532F52AC}">
          <p14:sldIdLst>
            <p14:sldId id="292"/>
            <p14:sldId id="308"/>
            <p14:sldId id="309"/>
            <p14:sldId id="310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7DA37-A7EC-46A0-89AF-1BA824A445A5}" v="125" dt="2024-11-08T14:44:33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tham Y" userId="8dab6c666478d4ec" providerId="LiveId" clId="{F887DA37-A7EC-46A0-89AF-1BA824A445A5}"/>
    <pc:docChg chg="undo redo custSel addSld delSld modSld delMainMaster addSection modSection">
      <pc:chgData name="Gowtham Y" userId="8dab6c666478d4ec" providerId="LiveId" clId="{F887DA37-A7EC-46A0-89AF-1BA824A445A5}" dt="2024-11-08T14:45:08.067" v="2522" actId="2696"/>
      <pc:docMkLst>
        <pc:docMk/>
      </pc:docMkLst>
      <pc:sldChg chg="del">
        <pc:chgData name="Gowtham Y" userId="8dab6c666478d4ec" providerId="LiveId" clId="{F887DA37-A7EC-46A0-89AF-1BA824A445A5}" dt="2024-11-08T12:16:35.812" v="1" actId="2696"/>
        <pc:sldMkLst>
          <pc:docMk/>
          <pc:sldMk cId="4215709916" sldId="257"/>
        </pc:sldMkLst>
      </pc:sldChg>
      <pc:sldChg chg="del">
        <pc:chgData name="Gowtham Y" userId="8dab6c666478d4ec" providerId="LiveId" clId="{F887DA37-A7EC-46A0-89AF-1BA824A445A5}" dt="2024-11-08T12:16:38.219" v="2" actId="2696"/>
        <pc:sldMkLst>
          <pc:docMk/>
          <pc:sldMk cId="1783294947" sldId="258"/>
        </pc:sldMkLst>
      </pc:sldChg>
      <pc:sldChg chg="del">
        <pc:chgData name="Gowtham Y" userId="8dab6c666478d4ec" providerId="LiveId" clId="{F887DA37-A7EC-46A0-89AF-1BA824A445A5}" dt="2024-11-08T12:16:39.981" v="3" actId="2696"/>
        <pc:sldMkLst>
          <pc:docMk/>
          <pc:sldMk cId="2035027714" sldId="259"/>
        </pc:sldMkLst>
      </pc:sldChg>
      <pc:sldChg chg="add del">
        <pc:chgData name="Gowtham Y" userId="8dab6c666478d4ec" providerId="LiveId" clId="{F887DA37-A7EC-46A0-89AF-1BA824A445A5}" dt="2024-11-08T12:53:17.163" v="85" actId="2696"/>
        <pc:sldMkLst>
          <pc:docMk/>
          <pc:sldMk cId="1719390253" sldId="264"/>
        </pc:sldMkLst>
      </pc:sldChg>
      <pc:sldChg chg="add del">
        <pc:chgData name="Gowtham Y" userId="8dab6c666478d4ec" providerId="LiveId" clId="{F887DA37-A7EC-46A0-89AF-1BA824A445A5}" dt="2024-11-08T12:53:22.431" v="88" actId="2696"/>
        <pc:sldMkLst>
          <pc:docMk/>
          <pc:sldMk cId="4194916384" sldId="266"/>
        </pc:sldMkLst>
      </pc:sldChg>
      <pc:sldChg chg="add del">
        <pc:chgData name="Gowtham Y" userId="8dab6c666478d4ec" providerId="LiveId" clId="{F887DA37-A7EC-46A0-89AF-1BA824A445A5}" dt="2024-11-08T12:53:21.209" v="87" actId="2696"/>
        <pc:sldMkLst>
          <pc:docMk/>
          <pc:sldMk cId="3705695441" sldId="267"/>
        </pc:sldMkLst>
      </pc:sldChg>
      <pc:sldChg chg="add del">
        <pc:chgData name="Gowtham Y" userId="8dab6c666478d4ec" providerId="LiveId" clId="{F887DA37-A7EC-46A0-89AF-1BA824A445A5}" dt="2024-11-08T12:53:18.790" v="86" actId="2696"/>
        <pc:sldMkLst>
          <pc:docMk/>
          <pc:sldMk cId="3695890369" sldId="268"/>
        </pc:sldMkLst>
      </pc:sldChg>
      <pc:sldChg chg="addSp delSp modSp del mod">
        <pc:chgData name="Gowtham Y" userId="8dab6c666478d4ec" providerId="LiveId" clId="{F887DA37-A7EC-46A0-89AF-1BA824A445A5}" dt="2024-11-08T13:29:54.597" v="1169" actId="2696"/>
        <pc:sldMkLst>
          <pc:docMk/>
          <pc:sldMk cId="1386299757" sldId="269"/>
        </pc:sldMkLst>
        <pc:spChg chg="add del mod">
          <ac:chgData name="Gowtham Y" userId="8dab6c666478d4ec" providerId="LiveId" clId="{F887DA37-A7EC-46A0-89AF-1BA824A445A5}" dt="2024-11-08T13:29:48.214" v="1168" actId="21"/>
          <ac:spMkLst>
            <pc:docMk/>
            <pc:sldMk cId="1386299757" sldId="269"/>
            <ac:spMk id="3" creationId="{00000000-0000-0000-0000-000000000000}"/>
          </ac:spMkLst>
        </pc:spChg>
        <pc:picChg chg="mod">
          <ac:chgData name="Gowtham Y" userId="8dab6c666478d4ec" providerId="LiveId" clId="{F887DA37-A7EC-46A0-89AF-1BA824A445A5}" dt="2024-11-08T13:29:44.666" v="1166" actId="1076"/>
          <ac:picMkLst>
            <pc:docMk/>
            <pc:sldMk cId="1386299757" sldId="269"/>
            <ac:picMk id="1026" creationId="{00000000-0000-0000-0000-000000000000}"/>
          </ac:picMkLst>
        </pc:picChg>
      </pc:sldChg>
      <pc:sldChg chg="add del">
        <pc:chgData name="Gowtham Y" userId="8dab6c666478d4ec" providerId="LiveId" clId="{F887DA37-A7EC-46A0-89AF-1BA824A445A5}" dt="2024-11-08T12:53:14.100" v="84" actId="2696"/>
        <pc:sldMkLst>
          <pc:docMk/>
          <pc:sldMk cId="2536967165" sldId="270"/>
        </pc:sldMkLst>
      </pc:sldChg>
      <pc:sldChg chg="del">
        <pc:chgData name="Gowtham Y" userId="8dab6c666478d4ec" providerId="LiveId" clId="{F887DA37-A7EC-46A0-89AF-1BA824A445A5}" dt="2024-11-08T12:16:33.341" v="0" actId="2696"/>
        <pc:sldMkLst>
          <pc:docMk/>
          <pc:sldMk cId="2478226151" sldId="275"/>
        </pc:sldMkLst>
      </pc:sldChg>
      <pc:sldChg chg="add del">
        <pc:chgData name="Gowtham Y" userId="8dab6c666478d4ec" providerId="LiveId" clId="{F887DA37-A7EC-46A0-89AF-1BA824A445A5}" dt="2024-11-08T12:53:24.259" v="89" actId="2696"/>
        <pc:sldMkLst>
          <pc:docMk/>
          <pc:sldMk cId="152499553" sldId="276"/>
        </pc:sldMkLst>
      </pc:sldChg>
      <pc:sldChg chg="add del">
        <pc:chgData name="Gowtham Y" userId="8dab6c666478d4ec" providerId="LiveId" clId="{F887DA37-A7EC-46A0-89AF-1BA824A445A5}" dt="2024-11-08T12:53:26.341" v="90" actId="2696"/>
        <pc:sldMkLst>
          <pc:docMk/>
          <pc:sldMk cId="501764411" sldId="277"/>
        </pc:sldMkLst>
      </pc:sldChg>
      <pc:sldChg chg="addSp delSp modSp mod">
        <pc:chgData name="Gowtham Y" userId="8dab6c666478d4ec" providerId="LiveId" clId="{F887DA37-A7EC-46A0-89AF-1BA824A445A5}" dt="2024-11-08T13:08:33.140" v="533" actId="1076"/>
        <pc:sldMkLst>
          <pc:docMk/>
          <pc:sldMk cId="2852462144" sldId="278"/>
        </pc:sldMkLst>
        <pc:spChg chg="mod">
          <ac:chgData name="Gowtham Y" userId="8dab6c666478d4ec" providerId="LiveId" clId="{F887DA37-A7EC-46A0-89AF-1BA824A445A5}" dt="2024-11-08T13:00:31.589" v="300" actId="255"/>
          <ac:spMkLst>
            <pc:docMk/>
            <pc:sldMk cId="2852462144" sldId="278"/>
            <ac:spMk id="3" creationId="{9794EE5B-E47D-4E44-9436-2F52172DE795}"/>
          </ac:spMkLst>
        </pc:spChg>
        <pc:spChg chg="add del mod">
          <ac:chgData name="Gowtham Y" userId="8dab6c666478d4ec" providerId="LiveId" clId="{F887DA37-A7EC-46A0-89AF-1BA824A445A5}" dt="2024-11-08T13:08:33.140" v="533" actId="1076"/>
          <ac:spMkLst>
            <pc:docMk/>
            <pc:sldMk cId="2852462144" sldId="278"/>
            <ac:spMk id="6" creationId="{A4E2E6AB-B547-4D49-A861-0BD58CF0A230}"/>
          </ac:spMkLst>
        </pc:spChg>
        <pc:spChg chg="del mod">
          <ac:chgData name="Gowtham Y" userId="8dab6c666478d4ec" providerId="LiveId" clId="{F887DA37-A7EC-46A0-89AF-1BA824A445A5}" dt="2024-11-08T12:54:36.061" v="111" actId="21"/>
          <ac:spMkLst>
            <pc:docMk/>
            <pc:sldMk cId="2852462144" sldId="278"/>
            <ac:spMk id="7" creationId="{00000000-0000-0000-0000-000000000000}"/>
          </ac:spMkLst>
        </pc:spChg>
        <pc:spChg chg="add del mod">
          <ac:chgData name="Gowtham Y" userId="8dab6c666478d4ec" providerId="LiveId" clId="{F887DA37-A7EC-46A0-89AF-1BA824A445A5}" dt="2024-11-08T12:55:16.011" v="113" actId="931"/>
          <ac:spMkLst>
            <pc:docMk/>
            <pc:sldMk cId="2852462144" sldId="278"/>
            <ac:spMk id="9" creationId="{CDFC10B4-83E3-07DD-F91A-1B14AAEF632E}"/>
          </ac:spMkLst>
        </pc:spChg>
        <pc:spChg chg="add del mod">
          <ac:chgData name="Gowtham Y" userId="8dab6c666478d4ec" providerId="LiveId" clId="{F887DA37-A7EC-46A0-89AF-1BA824A445A5}" dt="2024-11-08T12:57:36.840" v="124" actId="478"/>
          <ac:spMkLst>
            <pc:docMk/>
            <pc:sldMk cId="2852462144" sldId="278"/>
            <ac:spMk id="15" creationId="{074183C8-F9F8-65FD-E424-63BF74B2ED31}"/>
          </ac:spMkLst>
        </pc:spChg>
        <pc:spChg chg="add del mod">
          <ac:chgData name="Gowtham Y" userId="8dab6c666478d4ec" providerId="LiveId" clId="{F887DA37-A7EC-46A0-89AF-1BA824A445A5}" dt="2024-11-08T12:57:48.539" v="128" actId="21"/>
          <ac:spMkLst>
            <pc:docMk/>
            <pc:sldMk cId="2852462144" sldId="278"/>
            <ac:spMk id="17" creationId="{0ADD3DC0-C033-99A9-0030-31C1B7CBD0E6}"/>
          </ac:spMkLst>
        </pc:spChg>
        <pc:spChg chg="add del mod">
          <ac:chgData name="Gowtham Y" userId="8dab6c666478d4ec" providerId="LiveId" clId="{F887DA37-A7EC-46A0-89AF-1BA824A445A5}" dt="2024-11-08T12:58:16.417" v="134" actId="931"/>
          <ac:spMkLst>
            <pc:docMk/>
            <pc:sldMk cId="2852462144" sldId="278"/>
            <ac:spMk id="19" creationId="{83DA0A99-7045-E772-3C8C-FE341FAE3AA4}"/>
          </ac:spMkLst>
        </pc:spChg>
        <pc:picChg chg="del">
          <ac:chgData name="Gowtham Y" userId="8dab6c666478d4ec" providerId="LiveId" clId="{F887DA37-A7EC-46A0-89AF-1BA824A445A5}" dt="2024-11-08T12:53:31.062" v="91" actId="21"/>
          <ac:picMkLst>
            <pc:docMk/>
            <pc:sldMk cId="2852462144" sldId="278"/>
            <ac:picMk id="4" creationId="{8A56CAA3-FA23-4852-9D2A-A397EB20B24C}"/>
          </ac:picMkLst>
        </pc:picChg>
        <pc:picChg chg="del">
          <ac:chgData name="Gowtham Y" userId="8dab6c666478d4ec" providerId="LiveId" clId="{F887DA37-A7EC-46A0-89AF-1BA824A445A5}" dt="2024-11-08T12:53:34.037" v="92" actId="21"/>
          <ac:picMkLst>
            <pc:docMk/>
            <pc:sldMk cId="2852462144" sldId="278"/>
            <ac:picMk id="5" creationId="{BD266672-5ED6-47ED-AB54-31B37F903316}"/>
          </ac:picMkLst>
        </pc:picChg>
        <pc:picChg chg="add del mod">
          <ac:chgData name="Gowtham Y" userId="8dab6c666478d4ec" providerId="LiveId" clId="{F887DA37-A7EC-46A0-89AF-1BA824A445A5}" dt="2024-11-08T12:57:52.805" v="129" actId="21"/>
          <ac:picMkLst>
            <pc:docMk/>
            <pc:sldMk cId="2852462144" sldId="278"/>
            <ac:picMk id="11" creationId="{D2CBF9BC-81A4-1E87-AADF-00114306175F}"/>
          </ac:picMkLst>
        </pc:picChg>
        <pc:picChg chg="add mod">
          <ac:chgData name="Gowtham Y" userId="8dab6c666478d4ec" providerId="LiveId" clId="{F887DA37-A7EC-46A0-89AF-1BA824A445A5}" dt="2024-11-08T12:57:30.288" v="122" actId="931"/>
          <ac:picMkLst>
            <pc:docMk/>
            <pc:sldMk cId="2852462144" sldId="278"/>
            <ac:picMk id="13" creationId="{3270D529-65CB-6F19-4077-AD4A06A443EC}"/>
          </ac:picMkLst>
        </pc:picChg>
        <pc:picChg chg="add mod">
          <ac:chgData name="Gowtham Y" userId="8dab6c666478d4ec" providerId="LiveId" clId="{F887DA37-A7EC-46A0-89AF-1BA824A445A5}" dt="2024-11-08T12:58:32.262" v="137" actId="14100"/>
          <ac:picMkLst>
            <pc:docMk/>
            <pc:sldMk cId="2852462144" sldId="278"/>
            <ac:picMk id="21" creationId="{C439F13C-3F1A-D17A-25FA-D701FEA09702}"/>
          </ac:picMkLst>
        </pc:picChg>
      </pc:sldChg>
      <pc:sldChg chg="del">
        <pc:chgData name="Gowtham Y" userId="8dab6c666478d4ec" providerId="LiveId" clId="{F887DA37-A7EC-46A0-89AF-1BA824A445A5}" dt="2024-11-08T13:00:43.942" v="302" actId="2696"/>
        <pc:sldMkLst>
          <pc:docMk/>
          <pc:sldMk cId="78587905" sldId="279"/>
        </pc:sldMkLst>
      </pc:sldChg>
      <pc:sldChg chg="del">
        <pc:chgData name="Gowtham Y" userId="8dab6c666478d4ec" providerId="LiveId" clId="{F887DA37-A7EC-46A0-89AF-1BA824A445A5}" dt="2024-11-08T13:00:56.781" v="303" actId="2696"/>
        <pc:sldMkLst>
          <pc:docMk/>
          <pc:sldMk cId="1540658404" sldId="280"/>
        </pc:sldMkLst>
      </pc:sldChg>
      <pc:sldChg chg="del">
        <pc:chgData name="Gowtham Y" userId="8dab6c666478d4ec" providerId="LiveId" clId="{F887DA37-A7EC-46A0-89AF-1BA824A445A5}" dt="2024-11-08T13:00:58.733" v="304" actId="2696"/>
        <pc:sldMkLst>
          <pc:docMk/>
          <pc:sldMk cId="241580999" sldId="281"/>
        </pc:sldMkLst>
      </pc:sldChg>
      <pc:sldChg chg="addSp delSp modSp mod">
        <pc:chgData name="Gowtham Y" userId="8dab6c666478d4ec" providerId="LiveId" clId="{F887DA37-A7EC-46A0-89AF-1BA824A445A5}" dt="2024-11-08T13:08:42.886" v="534" actId="255"/>
        <pc:sldMkLst>
          <pc:docMk/>
          <pc:sldMk cId="2722947354" sldId="282"/>
        </pc:sldMkLst>
        <pc:spChg chg="del mod">
          <ac:chgData name="Gowtham Y" userId="8dab6c666478d4ec" providerId="LiveId" clId="{F887DA37-A7EC-46A0-89AF-1BA824A445A5}" dt="2024-11-08T13:02:40.698" v="321" actId="21"/>
          <ac:spMkLst>
            <pc:docMk/>
            <pc:sldMk cId="2722947354" sldId="282"/>
            <ac:spMk id="4" creationId="{00000000-0000-0000-0000-000000000000}"/>
          </ac:spMkLst>
        </pc:spChg>
        <pc:spChg chg="mod">
          <ac:chgData name="Gowtham Y" userId="8dab6c666478d4ec" providerId="LiveId" clId="{F887DA37-A7EC-46A0-89AF-1BA824A445A5}" dt="2024-11-08T13:08:42.886" v="534" actId="255"/>
          <ac:spMkLst>
            <pc:docMk/>
            <pc:sldMk cId="2722947354" sldId="282"/>
            <ac:spMk id="6" creationId="{A4E2E6AB-B547-4D49-A861-0BD58CF0A230}"/>
          </ac:spMkLst>
        </pc:spChg>
        <pc:spChg chg="mod">
          <ac:chgData name="Gowtham Y" userId="8dab6c666478d4ec" providerId="LiveId" clId="{F887DA37-A7EC-46A0-89AF-1BA824A445A5}" dt="2024-11-08T13:08:24.400" v="531" actId="1076"/>
          <ac:spMkLst>
            <pc:docMk/>
            <pc:sldMk cId="2722947354" sldId="282"/>
            <ac:spMk id="7" creationId="{3256EB06-408D-4846-A90C-238E6E5A9341}"/>
          </ac:spMkLst>
        </pc:spChg>
        <pc:spChg chg="add del mod">
          <ac:chgData name="Gowtham Y" userId="8dab6c666478d4ec" providerId="LiveId" clId="{F887DA37-A7EC-46A0-89AF-1BA824A445A5}" dt="2024-11-08T13:02:13.770" v="307" actId="931"/>
          <ac:spMkLst>
            <pc:docMk/>
            <pc:sldMk cId="2722947354" sldId="282"/>
            <ac:spMk id="9" creationId="{585D59A3-C479-12AF-4CC2-FD9FFF8BABF0}"/>
          </ac:spMkLst>
        </pc:spChg>
        <pc:picChg chg="del">
          <ac:chgData name="Gowtham Y" userId="8dab6c666478d4ec" providerId="LiveId" clId="{F887DA37-A7EC-46A0-89AF-1BA824A445A5}" dt="2024-11-08T13:01:09.986" v="305" actId="21"/>
          <ac:picMkLst>
            <pc:docMk/>
            <pc:sldMk cId="2722947354" sldId="282"/>
            <ac:picMk id="3" creationId="{8F864999-66E0-40CF-AE0D-1395DDFEDA01}"/>
          </ac:picMkLst>
        </pc:picChg>
        <pc:picChg chg="del">
          <ac:chgData name="Gowtham Y" userId="8dab6c666478d4ec" providerId="LiveId" clId="{F887DA37-A7EC-46A0-89AF-1BA824A445A5}" dt="2024-11-08T13:01:11.937" v="306" actId="21"/>
          <ac:picMkLst>
            <pc:docMk/>
            <pc:sldMk cId="2722947354" sldId="282"/>
            <ac:picMk id="5" creationId="{BD266672-5ED6-47ED-AB54-31B37F903316}"/>
          </ac:picMkLst>
        </pc:picChg>
        <pc:picChg chg="add mod">
          <ac:chgData name="Gowtham Y" userId="8dab6c666478d4ec" providerId="LiveId" clId="{F887DA37-A7EC-46A0-89AF-1BA824A445A5}" dt="2024-11-08T13:02:44.872" v="322" actId="14100"/>
          <ac:picMkLst>
            <pc:docMk/>
            <pc:sldMk cId="2722947354" sldId="282"/>
            <ac:picMk id="11" creationId="{22502552-4652-1944-1B35-3F530FD715BD}"/>
          </ac:picMkLst>
        </pc:picChg>
      </pc:sldChg>
      <pc:sldChg chg="addSp delSp modSp mod">
        <pc:chgData name="Gowtham Y" userId="8dab6c666478d4ec" providerId="LiveId" clId="{F887DA37-A7EC-46A0-89AF-1BA824A445A5}" dt="2024-11-08T13:18:30.855" v="871" actId="20577"/>
        <pc:sldMkLst>
          <pc:docMk/>
          <pc:sldMk cId="263179922" sldId="283"/>
        </pc:sldMkLst>
        <pc:spChg chg="mod">
          <ac:chgData name="Gowtham Y" userId="8dab6c666478d4ec" providerId="LiveId" clId="{F887DA37-A7EC-46A0-89AF-1BA824A445A5}" dt="2024-11-08T13:14:43.442" v="666" actId="20577"/>
          <ac:spMkLst>
            <pc:docMk/>
            <pc:sldMk cId="263179922" sldId="283"/>
            <ac:spMk id="2" creationId="{A36BD359-40A2-4819-B96E-1C3BFB631E2D}"/>
          </ac:spMkLst>
        </pc:spChg>
        <pc:spChg chg="mod">
          <ac:chgData name="Gowtham Y" userId="8dab6c666478d4ec" providerId="LiveId" clId="{F887DA37-A7EC-46A0-89AF-1BA824A445A5}" dt="2024-11-08T13:18:30.855" v="871" actId="20577"/>
          <ac:spMkLst>
            <pc:docMk/>
            <pc:sldMk cId="263179922" sldId="283"/>
            <ac:spMk id="3" creationId="{DA108CDF-AE76-4C13-9318-D2BB92273EAE}"/>
          </ac:spMkLst>
        </pc:spChg>
        <pc:spChg chg="del">
          <ac:chgData name="Gowtham Y" userId="8dab6c666478d4ec" providerId="LiveId" clId="{F887DA37-A7EC-46A0-89AF-1BA824A445A5}" dt="2024-11-08T13:15:05.454" v="669" actId="21"/>
          <ac:spMkLst>
            <pc:docMk/>
            <pc:sldMk cId="263179922" sldId="283"/>
            <ac:spMk id="6" creationId="{00000000-0000-0000-0000-000000000000}"/>
          </ac:spMkLst>
        </pc:spChg>
        <pc:picChg chg="del">
          <ac:chgData name="Gowtham Y" userId="8dab6c666478d4ec" providerId="LiveId" clId="{F887DA37-A7EC-46A0-89AF-1BA824A445A5}" dt="2024-11-08T13:10:34.673" v="535" actId="21"/>
          <ac:picMkLst>
            <pc:docMk/>
            <pc:sldMk cId="263179922" sldId="283"/>
            <ac:picMk id="4" creationId="{B2117DB6-951F-4954-AB61-3F4D076B2EE7}"/>
          </ac:picMkLst>
        </pc:picChg>
        <pc:picChg chg="del">
          <ac:chgData name="Gowtham Y" userId="8dab6c666478d4ec" providerId="LiveId" clId="{F887DA37-A7EC-46A0-89AF-1BA824A445A5}" dt="2024-11-08T13:10:36.556" v="536" actId="21"/>
          <ac:picMkLst>
            <pc:docMk/>
            <pc:sldMk cId="263179922" sldId="283"/>
            <ac:picMk id="5" creationId="{05A8778A-3443-49E4-9E02-4F258733DD2E}"/>
          </ac:picMkLst>
        </pc:picChg>
        <pc:picChg chg="add mod">
          <ac:chgData name="Gowtham Y" userId="8dab6c666478d4ec" providerId="LiveId" clId="{F887DA37-A7EC-46A0-89AF-1BA824A445A5}" dt="2024-11-08T13:12:32.682" v="543" actId="14100"/>
          <ac:picMkLst>
            <pc:docMk/>
            <pc:sldMk cId="263179922" sldId="283"/>
            <ac:picMk id="8" creationId="{E120E07E-54E0-8592-5F07-3760135F09BA}"/>
          </ac:picMkLst>
        </pc:picChg>
      </pc:sldChg>
      <pc:sldChg chg="addSp delSp modSp mod">
        <pc:chgData name="Gowtham Y" userId="8dab6c666478d4ec" providerId="LiveId" clId="{F887DA37-A7EC-46A0-89AF-1BA824A445A5}" dt="2024-11-08T13:28:24.009" v="1145" actId="20577"/>
        <pc:sldMkLst>
          <pc:docMk/>
          <pc:sldMk cId="1801122641" sldId="286"/>
        </pc:sldMkLst>
        <pc:spChg chg="add del mod">
          <ac:chgData name="Gowtham Y" userId="8dab6c666478d4ec" providerId="LiveId" clId="{F887DA37-A7EC-46A0-89AF-1BA824A445A5}" dt="2024-11-08T13:21:45.458" v="925" actId="20577"/>
          <ac:spMkLst>
            <pc:docMk/>
            <pc:sldMk cId="1801122641" sldId="286"/>
            <ac:spMk id="6" creationId="{A4E2E6AB-B547-4D49-A861-0BD58CF0A230}"/>
          </ac:spMkLst>
        </pc:spChg>
        <pc:spChg chg="mod">
          <ac:chgData name="Gowtham Y" userId="8dab6c666478d4ec" providerId="LiveId" clId="{F887DA37-A7EC-46A0-89AF-1BA824A445A5}" dt="2024-11-08T13:28:24.009" v="1145" actId="20577"/>
          <ac:spMkLst>
            <pc:docMk/>
            <pc:sldMk cId="1801122641" sldId="286"/>
            <ac:spMk id="7" creationId="{3256EB06-408D-4846-A90C-238E6E5A9341}"/>
          </ac:spMkLst>
        </pc:spChg>
        <pc:spChg chg="add del mod">
          <ac:chgData name="Gowtham Y" userId="8dab6c666478d4ec" providerId="LiveId" clId="{F887DA37-A7EC-46A0-89AF-1BA824A445A5}" dt="2024-11-08T13:19:12.827" v="877" actId="21"/>
          <ac:spMkLst>
            <pc:docMk/>
            <pc:sldMk cId="1801122641" sldId="286"/>
            <ac:spMk id="8" creationId="{89DDC5A4-66EC-F9D5-762F-B8A10FEEBF4B}"/>
          </ac:spMkLst>
        </pc:spChg>
        <pc:picChg chg="del">
          <ac:chgData name="Gowtham Y" userId="8dab6c666478d4ec" providerId="LiveId" clId="{F887DA37-A7EC-46A0-89AF-1BA824A445A5}" dt="2024-11-08T13:18:49.909" v="873" actId="21"/>
          <ac:picMkLst>
            <pc:docMk/>
            <pc:sldMk cId="1801122641" sldId="286"/>
            <ac:picMk id="5" creationId="{BD266672-5ED6-47ED-AB54-31B37F903316}"/>
          </ac:picMkLst>
        </pc:picChg>
        <pc:picChg chg="add mod">
          <ac:chgData name="Gowtham Y" userId="8dab6c666478d4ec" providerId="LiveId" clId="{F887DA37-A7EC-46A0-89AF-1BA824A445A5}" dt="2024-11-08T13:20:54.874" v="882" actId="14100"/>
          <ac:picMkLst>
            <pc:docMk/>
            <pc:sldMk cId="1801122641" sldId="286"/>
            <ac:picMk id="10" creationId="{820A4711-81DB-DCB7-E57B-D0A79D69D2A0}"/>
          </ac:picMkLst>
        </pc:picChg>
      </pc:sldChg>
      <pc:sldChg chg="del">
        <pc:chgData name="Gowtham Y" userId="8dab6c666478d4ec" providerId="LiveId" clId="{F887DA37-A7EC-46A0-89AF-1BA824A445A5}" dt="2024-11-08T13:18:35.356" v="872" actId="2696"/>
        <pc:sldMkLst>
          <pc:docMk/>
          <pc:sldMk cId="3096114840" sldId="288"/>
        </pc:sldMkLst>
      </pc:sldChg>
      <pc:sldChg chg="addSp delSp modSp mod">
        <pc:chgData name="Gowtham Y" userId="8dab6c666478d4ec" providerId="LiveId" clId="{F887DA37-A7EC-46A0-89AF-1BA824A445A5}" dt="2024-11-08T13:35:04.573" v="1376" actId="20577"/>
        <pc:sldMkLst>
          <pc:docMk/>
          <pc:sldMk cId="157966708" sldId="289"/>
        </pc:sldMkLst>
        <pc:spChg chg="mod">
          <ac:chgData name="Gowtham Y" userId="8dab6c666478d4ec" providerId="LiveId" clId="{F887DA37-A7EC-46A0-89AF-1BA824A445A5}" dt="2024-11-08T13:32:33.821" v="1261" actId="14100"/>
          <ac:spMkLst>
            <pc:docMk/>
            <pc:sldMk cId="157966708" sldId="289"/>
            <ac:spMk id="2" creationId="{A36BD359-40A2-4819-B96E-1C3BFB631E2D}"/>
          </ac:spMkLst>
        </pc:spChg>
        <pc:spChg chg="mod">
          <ac:chgData name="Gowtham Y" userId="8dab6c666478d4ec" providerId="LiveId" clId="{F887DA37-A7EC-46A0-89AF-1BA824A445A5}" dt="2024-11-08T13:35:04.573" v="1376" actId="20577"/>
          <ac:spMkLst>
            <pc:docMk/>
            <pc:sldMk cId="157966708" sldId="289"/>
            <ac:spMk id="3" creationId="{DA108CDF-AE76-4C13-9318-D2BB92273EAE}"/>
          </ac:spMkLst>
        </pc:spChg>
        <pc:spChg chg="del mod">
          <ac:chgData name="Gowtham Y" userId="8dab6c666478d4ec" providerId="LiveId" clId="{F887DA37-A7EC-46A0-89AF-1BA824A445A5}" dt="2024-11-08T13:31:47.170" v="1191" actId="21"/>
          <ac:spMkLst>
            <pc:docMk/>
            <pc:sldMk cId="157966708" sldId="289"/>
            <ac:spMk id="4" creationId="{00000000-0000-0000-0000-000000000000}"/>
          </ac:spMkLst>
        </pc:spChg>
        <pc:picChg chg="del">
          <ac:chgData name="Gowtham Y" userId="8dab6c666478d4ec" providerId="LiveId" clId="{F887DA37-A7EC-46A0-89AF-1BA824A445A5}" dt="2024-11-08T13:28:28.740" v="1146" actId="21"/>
          <ac:picMkLst>
            <pc:docMk/>
            <pc:sldMk cId="157966708" sldId="289"/>
            <ac:picMk id="5" creationId="{05A8778A-3443-49E4-9E02-4F258733DD2E}"/>
          </ac:picMkLst>
        </pc:picChg>
        <pc:picChg chg="add mod">
          <ac:chgData name="Gowtham Y" userId="8dab6c666478d4ec" providerId="LiveId" clId="{F887DA37-A7EC-46A0-89AF-1BA824A445A5}" dt="2024-11-08T13:31:50.546" v="1192" actId="14100"/>
          <ac:picMkLst>
            <pc:docMk/>
            <pc:sldMk cId="157966708" sldId="289"/>
            <ac:picMk id="7" creationId="{29AF84EF-D50A-0367-20B1-CBB4E9215D9B}"/>
          </ac:picMkLst>
        </pc:picChg>
      </pc:sldChg>
      <pc:sldChg chg="del">
        <pc:chgData name="Gowtham Y" userId="8dab6c666478d4ec" providerId="LiveId" clId="{F887DA37-A7EC-46A0-89AF-1BA824A445A5}" dt="2024-11-08T13:35:09.771" v="1377" actId="2696"/>
        <pc:sldMkLst>
          <pc:docMk/>
          <pc:sldMk cId="13123357" sldId="290"/>
        </pc:sldMkLst>
      </pc:sldChg>
      <pc:sldChg chg="addSp delSp modSp mod">
        <pc:chgData name="Gowtham Y" userId="8dab6c666478d4ec" providerId="LiveId" clId="{F887DA37-A7EC-46A0-89AF-1BA824A445A5}" dt="2024-11-08T13:49:13.236" v="1602"/>
        <pc:sldMkLst>
          <pc:docMk/>
          <pc:sldMk cId="1049624429" sldId="291"/>
        </pc:sldMkLst>
        <pc:spChg chg="mod">
          <ac:chgData name="Gowtham Y" userId="8dab6c666478d4ec" providerId="LiveId" clId="{F887DA37-A7EC-46A0-89AF-1BA824A445A5}" dt="2024-11-08T13:45:49.909" v="1450"/>
          <ac:spMkLst>
            <pc:docMk/>
            <pc:sldMk cId="1049624429" sldId="291"/>
            <ac:spMk id="2" creationId="{A36BD359-40A2-4819-B96E-1C3BFB631E2D}"/>
          </ac:spMkLst>
        </pc:spChg>
        <pc:spChg chg="mod">
          <ac:chgData name="Gowtham Y" userId="8dab6c666478d4ec" providerId="LiveId" clId="{F887DA37-A7EC-46A0-89AF-1BA824A445A5}" dt="2024-11-08T13:49:13.236" v="1602"/>
          <ac:spMkLst>
            <pc:docMk/>
            <pc:sldMk cId="1049624429" sldId="291"/>
            <ac:spMk id="3" creationId="{DA108CDF-AE76-4C13-9318-D2BB92273EAE}"/>
          </ac:spMkLst>
        </pc:spChg>
        <pc:spChg chg="del">
          <ac:chgData name="Gowtham Y" userId="8dab6c666478d4ec" providerId="LiveId" clId="{F887DA37-A7EC-46A0-89AF-1BA824A445A5}" dt="2024-11-08T13:35:18.073" v="1378" actId="21"/>
          <ac:spMkLst>
            <pc:docMk/>
            <pc:sldMk cId="1049624429" sldId="291"/>
            <ac:spMk id="6" creationId="{00000000-0000-0000-0000-000000000000}"/>
          </ac:spMkLst>
        </pc:spChg>
        <pc:picChg chg="del">
          <ac:chgData name="Gowtham Y" userId="8dab6c666478d4ec" providerId="LiveId" clId="{F887DA37-A7EC-46A0-89AF-1BA824A445A5}" dt="2024-11-08T13:36:13.716" v="1379" actId="21"/>
          <ac:picMkLst>
            <pc:docMk/>
            <pc:sldMk cId="1049624429" sldId="291"/>
            <ac:picMk id="4" creationId="{7ABF7BF9-11B1-47B2-9324-109A5523A2B4}"/>
          </ac:picMkLst>
        </pc:picChg>
        <pc:picChg chg="del">
          <ac:chgData name="Gowtham Y" userId="8dab6c666478d4ec" providerId="LiveId" clId="{F887DA37-A7EC-46A0-89AF-1BA824A445A5}" dt="2024-11-08T13:36:15.328" v="1380" actId="21"/>
          <ac:picMkLst>
            <pc:docMk/>
            <pc:sldMk cId="1049624429" sldId="291"/>
            <ac:picMk id="5" creationId="{05A8778A-3443-49E4-9E02-4F258733DD2E}"/>
          </ac:picMkLst>
        </pc:picChg>
        <pc:picChg chg="add mod">
          <ac:chgData name="Gowtham Y" userId="8dab6c666478d4ec" providerId="LiveId" clId="{F887DA37-A7EC-46A0-89AF-1BA824A445A5}" dt="2024-11-08T13:42:06.965" v="1434" actId="14100"/>
          <ac:picMkLst>
            <pc:docMk/>
            <pc:sldMk cId="1049624429" sldId="291"/>
            <ac:picMk id="8" creationId="{266C1FFC-D664-A8E8-B91D-095909B63B95}"/>
          </ac:picMkLst>
        </pc:picChg>
      </pc:sldChg>
      <pc:sldChg chg="addSp delSp modSp mod modClrScheme chgLayout">
        <pc:chgData name="Gowtham Y" userId="8dab6c666478d4ec" providerId="LiveId" clId="{F887DA37-A7EC-46A0-89AF-1BA824A445A5}" dt="2024-11-08T14:00:04.713" v="1945" actId="27636"/>
        <pc:sldMkLst>
          <pc:docMk/>
          <pc:sldMk cId="1309109856" sldId="292"/>
        </pc:sldMkLst>
        <pc:spChg chg="del mod ord">
          <ac:chgData name="Gowtham Y" userId="8dab6c666478d4ec" providerId="LiveId" clId="{F887DA37-A7EC-46A0-89AF-1BA824A445A5}" dt="2024-11-08T13:52:30.270" v="1698" actId="21"/>
          <ac:spMkLst>
            <pc:docMk/>
            <pc:sldMk cId="1309109856" sldId="292"/>
            <ac:spMk id="2" creationId="{A09BEABC-669E-4E1C-99F2-704735A2550D}"/>
          </ac:spMkLst>
        </pc:spChg>
        <pc:spChg chg="mod ord">
          <ac:chgData name="Gowtham Y" userId="8dab6c666478d4ec" providerId="LiveId" clId="{F887DA37-A7EC-46A0-89AF-1BA824A445A5}" dt="2024-11-08T13:56:15.006" v="1837"/>
          <ac:spMkLst>
            <pc:docMk/>
            <pc:sldMk cId="1309109856" sldId="292"/>
            <ac:spMk id="3" creationId="{A30AFA6C-0EF6-4E22-BE82-E405F381A713}"/>
          </ac:spMkLst>
        </pc:spChg>
        <pc:spChg chg="del">
          <ac:chgData name="Gowtham Y" userId="8dab6c666478d4ec" providerId="LiveId" clId="{F887DA37-A7EC-46A0-89AF-1BA824A445A5}" dt="2024-11-08T13:49:21.864" v="1603" actId="21"/>
          <ac:spMkLst>
            <pc:docMk/>
            <pc:sldMk cId="1309109856" sldId="292"/>
            <ac:spMk id="7" creationId="{00000000-0000-0000-0000-000000000000}"/>
          </ac:spMkLst>
        </pc:spChg>
        <pc:spChg chg="add del mod ord">
          <ac:chgData name="Gowtham Y" userId="8dab6c666478d4ec" providerId="LiveId" clId="{F887DA37-A7EC-46A0-89AF-1BA824A445A5}" dt="2024-11-08T13:52:16.550" v="1697" actId="700"/>
          <ac:spMkLst>
            <pc:docMk/>
            <pc:sldMk cId="1309109856" sldId="292"/>
            <ac:spMk id="8" creationId="{F7F0DD05-0E94-ACD8-95E4-B951A1066FBA}"/>
          </ac:spMkLst>
        </pc:spChg>
        <pc:spChg chg="add del mod ord">
          <ac:chgData name="Gowtham Y" userId="8dab6c666478d4ec" providerId="LiveId" clId="{F887DA37-A7EC-46A0-89AF-1BA824A445A5}" dt="2024-11-08T13:52:42.190" v="1701"/>
          <ac:spMkLst>
            <pc:docMk/>
            <pc:sldMk cId="1309109856" sldId="292"/>
            <ac:spMk id="9" creationId="{1E9F7BDB-5B0D-2F6A-4AEE-58C4CEE0D117}"/>
          </ac:spMkLst>
        </pc:spChg>
        <pc:spChg chg="add mod ord">
          <ac:chgData name="Gowtham Y" userId="8dab6c666478d4ec" providerId="LiveId" clId="{F887DA37-A7EC-46A0-89AF-1BA824A445A5}" dt="2024-11-08T13:54:49.261" v="1761" actId="14100"/>
          <ac:spMkLst>
            <pc:docMk/>
            <pc:sldMk cId="1309109856" sldId="292"/>
            <ac:spMk id="10" creationId="{11B4DC79-B4BB-26F0-BD42-B9490F3856EB}"/>
          </ac:spMkLst>
        </pc:spChg>
        <pc:spChg chg="add mod ord">
          <ac:chgData name="Gowtham Y" userId="8dab6c666478d4ec" providerId="LiveId" clId="{F887DA37-A7EC-46A0-89AF-1BA824A445A5}" dt="2024-11-08T13:58:05.344" v="1925"/>
          <ac:spMkLst>
            <pc:docMk/>
            <pc:sldMk cId="1309109856" sldId="292"/>
            <ac:spMk id="11" creationId="{0C73BCFF-83DF-7526-02D3-50D90A3ABE08}"/>
          </ac:spMkLst>
        </pc:spChg>
        <pc:spChg chg="add del mod">
          <ac:chgData name="Gowtham Y" userId="8dab6c666478d4ec" providerId="LiveId" clId="{F887DA37-A7EC-46A0-89AF-1BA824A445A5}" dt="2024-11-08T13:52:36.001" v="1699" actId="21"/>
          <ac:spMkLst>
            <pc:docMk/>
            <pc:sldMk cId="1309109856" sldId="292"/>
            <ac:spMk id="13" creationId="{CF9D9A38-5B52-545E-E149-A25FED6CB0BF}"/>
          </ac:spMkLst>
        </pc:spChg>
        <pc:spChg chg="add del mod">
          <ac:chgData name="Gowtham Y" userId="8dab6c666478d4ec" providerId="LiveId" clId="{F887DA37-A7EC-46A0-89AF-1BA824A445A5}" dt="2024-11-08T13:52:43.696" v="1702"/>
          <ac:spMkLst>
            <pc:docMk/>
            <pc:sldMk cId="1309109856" sldId="292"/>
            <ac:spMk id="14" creationId="{CF9D9A38-5B52-545E-E149-A25FED6CB0BF}"/>
          </ac:spMkLst>
        </pc:spChg>
        <pc:spChg chg="add del mod">
          <ac:chgData name="Gowtham Y" userId="8dab6c666478d4ec" providerId="LiveId" clId="{F887DA37-A7EC-46A0-89AF-1BA824A445A5}" dt="2024-11-08T13:52:44.211" v="1703"/>
          <ac:spMkLst>
            <pc:docMk/>
            <pc:sldMk cId="1309109856" sldId="292"/>
            <ac:spMk id="15" creationId="{41654443-23EB-4D17-EAC7-C4CB32CB0BF5}"/>
          </ac:spMkLst>
        </pc:spChg>
        <pc:spChg chg="add del mod">
          <ac:chgData name="Gowtham Y" userId="8dab6c666478d4ec" providerId="LiveId" clId="{F887DA37-A7EC-46A0-89AF-1BA824A445A5}" dt="2024-11-08T13:52:47.524" v="1704"/>
          <ac:spMkLst>
            <pc:docMk/>
            <pc:sldMk cId="1309109856" sldId="292"/>
            <ac:spMk id="16" creationId="{16AB2646-26A0-FDBA-2275-BF133330E6BC}"/>
          </ac:spMkLst>
        </pc:spChg>
        <pc:spChg chg="add mod">
          <ac:chgData name="Gowtham Y" userId="8dab6c666478d4ec" providerId="LiveId" clId="{F887DA37-A7EC-46A0-89AF-1BA824A445A5}" dt="2024-11-08T14:00:04.713" v="1945" actId="27636"/>
          <ac:spMkLst>
            <pc:docMk/>
            <pc:sldMk cId="1309109856" sldId="292"/>
            <ac:spMk id="17" creationId="{F2DB1DE6-1088-83BA-BF60-E0E2BBE55607}"/>
          </ac:spMkLst>
        </pc:spChg>
        <pc:picChg chg="del">
          <ac:chgData name="Gowtham Y" userId="8dab6c666478d4ec" providerId="LiveId" clId="{F887DA37-A7EC-46A0-89AF-1BA824A445A5}" dt="2024-11-08T13:49:40.959" v="1606" actId="21"/>
          <ac:picMkLst>
            <pc:docMk/>
            <pc:sldMk cId="1309109856" sldId="292"/>
            <ac:picMk id="4" creationId="{242E7568-1FC8-4135-9CD5-98105E96F14B}"/>
          </ac:picMkLst>
        </pc:picChg>
        <pc:picChg chg="del">
          <ac:chgData name="Gowtham Y" userId="8dab6c666478d4ec" providerId="LiveId" clId="{F887DA37-A7EC-46A0-89AF-1BA824A445A5}" dt="2024-11-08T13:49:28.355" v="1605" actId="21"/>
          <ac:picMkLst>
            <pc:docMk/>
            <pc:sldMk cId="1309109856" sldId="292"/>
            <ac:picMk id="5" creationId="{1B00781D-B6E8-4743-94D2-4241E5E6BF56}"/>
          </ac:picMkLst>
        </pc:picChg>
        <pc:picChg chg="del">
          <ac:chgData name="Gowtham Y" userId="8dab6c666478d4ec" providerId="LiveId" clId="{F887DA37-A7EC-46A0-89AF-1BA824A445A5}" dt="2024-11-08T13:49:24.017" v="1604" actId="21"/>
          <ac:picMkLst>
            <pc:docMk/>
            <pc:sldMk cId="1309109856" sldId="292"/>
            <ac:picMk id="6" creationId="{A097C799-93CB-4A62-893A-209D48FE70E3}"/>
          </ac:picMkLst>
        </pc:picChg>
      </pc:sldChg>
      <pc:sldChg chg="del">
        <pc:chgData name="Gowtham Y" userId="8dab6c666478d4ec" providerId="LiveId" clId="{F887DA37-A7EC-46A0-89AF-1BA824A445A5}" dt="2024-11-08T13:58:09.983" v="1926" actId="2696"/>
        <pc:sldMkLst>
          <pc:docMk/>
          <pc:sldMk cId="1643847257" sldId="293"/>
        </pc:sldMkLst>
      </pc:sldChg>
      <pc:sldChg chg="del">
        <pc:chgData name="Gowtham Y" userId="8dab6c666478d4ec" providerId="LiveId" clId="{F887DA37-A7EC-46A0-89AF-1BA824A445A5}" dt="2024-11-08T13:58:13.773" v="1927" actId="2696"/>
        <pc:sldMkLst>
          <pc:docMk/>
          <pc:sldMk cId="3883335683" sldId="294"/>
        </pc:sldMkLst>
      </pc:sldChg>
      <pc:sldChg chg="del">
        <pc:chgData name="Gowtham Y" userId="8dab6c666478d4ec" providerId="LiveId" clId="{F887DA37-A7EC-46A0-89AF-1BA824A445A5}" dt="2024-11-08T13:58:16.625" v="1928" actId="2696"/>
        <pc:sldMkLst>
          <pc:docMk/>
          <pc:sldMk cId="142078901" sldId="295"/>
        </pc:sldMkLst>
      </pc:sldChg>
      <pc:sldChg chg="del">
        <pc:chgData name="Gowtham Y" userId="8dab6c666478d4ec" providerId="LiveId" clId="{F887DA37-A7EC-46A0-89AF-1BA824A445A5}" dt="2024-11-08T13:58:18.541" v="1929" actId="2696"/>
        <pc:sldMkLst>
          <pc:docMk/>
          <pc:sldMk cId="2807509204" sldId="296"/>
        </pc:sldMkLst>
      </pc:sldChg>
      <pc:sldChg chg="del">
        <pc:chgData name="Gowtham Y" userId="8dab6c666478d4ec" providerId="LiveId" clId="{F887DA37-A7EC-46A0-89AF-1BA824A445A5}" dt="2024-11-08T13:58:21.526" v="1930" actId="2696"/>
        <pc:sldMkLst>
          <pc:docMk/>
          <pc:sldMk cId="2145885423" sldId="297"/>
        </pc:sldMkLst>
      </pc:sldChg>
      <pc:sldChg chg="del">
        <pc:chgData name="Gowtham Y" userId="8dab6c666478d4ec" providerId="LiveId" clId="{F887DA37-A7EC-46A0-89AF-1BA824A445A5}" dt="2024-11-08T13:58:24.862" v="1931" actId="2696"/>
        <pc:sldMkLst>
          <pc:docMk/>
          <pc:sldMk cId="986341722" sldId="298"/>
        </pc:sldMkLst>
      </pc:sldChg>
      <pc:sldChg chg="del">
        <pc:chgData name="Gowtham Y" userId="8dab6c666478d4ec" providerId="LiveId" clId="{F887DA37-A7EC-46A0-89AF-1BA824A445A5}" dt="2024-11-08T13:58:29.188" v="1932" actId="2696"/>
        <pc:sldMkLst>
          <pc:docMk/>
          <pc:sldMk cId="1658158991" sldId="299"/>
        </pc:sldMkLst>
      </pc:sldChg>
      <pc:sldChg chg="del">
        <pc:chgData name="Gowtham Y" userId="8dab6c666478d4ec" providerId="LiveId" clId="{F887DA37-A7EC-46A0-89AF-1BA824A445A5}" dt="2024-11-08T13:58:31.297" v="1933" actId="2696"/>
        <pc:sldMkLst>
          <pc:docMk/>
          <pc:sldMk cId="4190538568" sldId="300"/>
        </pc:sldMkLst>
      </pc:sldChg>
      <pc:sldChg chg="del">
        <pc:chgData name="Gowtham Y" userId="8dab6c666478d4ec" providerId="LiveId" clId="{F887DA37-A7EC-46A0-89AF-1BA824A445A5}" dt="2024-11-08T13:58:33.234" v="1934" actId="2696"/>
        <pc:sldMkLst>
          <pc:docMk/>
          <pc:sldMk cId="1274606070" sldId="301"/>
        </pc:sldMkLst>
      </pc:sldChg>
      <pc:sldChg chg="del">
        <pc:chgData name="Gowtham Y" userId="8dab6c666478d4ec" providerId="LiveId" clId="{F887DA37-A7EC-46A0-89AF-1BA824A445A5}" dt="2024-11-08T13:58:35.779" v="1935" actId="2696"/>
        <pc:sldMkLst>
          <pc:docMk/>
          <pc:sldMk cId="2542059751" sldId="302"/>
        </pc:sldMkLst>
      </pc:sldChg>
      <pc:sldChg chg="del">
        <pc:chgData name="Gowtham Y" userId="8dab6c666478d4ec" providerId="LiveId" clId="{F887DA37-A7EC-46A0-89AF-1BA824A445A5}" dt="2024-11-08T13:58:38.336" v="1936" actId="2696"/>
        <pc:sldMkLst>
          <pc:docMk/>
          <pc:sldMk cId="3715973024" sldId="303"/>
        </pc:sldMkLst>
      </pc:sldChg>
      <pc:sldChg chg="del">
        <pc:chgData name="Gowtham Y" userId="8dab6c666478d4ec" providerId="LiveId" clId="{F887DA37-A7EC-46A0-89AF-1BA824A445A5}" dt="2024-11-08T13:58:41.302" v="1937" actId="2696"/>
        <pc:sldMkLst>
          <pc:docMk/>
          <pc:sldMk cId="416664092" sldId="304"/>
        </pc:sldMkLst>
      </pc:sldChg>
      <pc:sldChg chg="del">
        <pc:chgData name="Gowtham Y" userId="8dab6c666478d4ec" providerId="LiveId" clId="{F887DA37-A7EC-46A0-89AF-1BA824A445A5}" dt="2024-11-08T13:58:43.853" v="1938" actId="2696"/>
        <pc:sldMkLst>
          <pc:docMk/>
          <pc:sldMk cId="562170303" sldId="305"/>
        </pc:sldMkLst>
      </pc:sldChg>
      <pc:sldChg chg="del">
        <pc:chgData name="Gowtham Y" userId="8dab6c666478d4ec" providerId="LiveId" clId="{F887DA37-A7EC-46A0-89AF-1BA824A445A5}" dt="2024-11-08T13:58:46.279" v="1939" actId="2696"/>
        <pc:sldMkLst>
          <pc:docMk/>
          <pc:sldMk cId="587300477" sldId="306"/>
        </pc:sldMkLst>
      </pc:sldChg>
      <pc:sldChg chg="modSp">
        <pc:chgData name="Gowtham Y" userId="8dab6c666478d4ec" providerId="LiveId" clId="{F887DA37-A7EC-46A0-89AF-1BA824A445A5}" dt="2024-11-08T13:59:47.979" v="1944" actId="1076"/>
        <pc:sldMkLst>
          <pc:docMk/>
          <pc:sldMk cId="2852010744" sldId="307"/>
        </pc:sldMkLst>
        <pc:picChg chg="mod">
          <ac:chgData name="Gowtham Y" userId="8dab6c666478d4ec" providerId="LiveId" clId="{F887DA37-A7EC-46A0-89AF-1BA824A445A5}" dt="2024-11-08T13:59:47.979" v="1944" actId="1076"/>
          <ac:picMkLst>
            <pc:docMk/>
            <pc:sldMk cId="2852010744" sldId="307"/>
            <ac:picMk id="1026" creationId="{00000000-0000-0000-0000-000000000000}"/>
          </ac:picMkLst>
        </pc:picChg>
      </pc:sldChg>
      <pc:sldChg chg="new add del">
        <pc:chgData name="Gowtham Y" userId="8dab6c666478d4ec" providerId="LiveId" clId="{F887DA37-A7EC-46A0-89AF-1BA824A445A5}" dt="2024-11-08T13:21:19.501" v="891" actId="680"/>
        <pc:sldMkLst>
          <pc:docMk/>
          <pc:sldMk cId="515466382" sldId="308"/>
        </pc:sldMkLst>
      </pc:sldChg>
      <pc:sldChg chg="addSp delSp modSp new mod">
        <pc:chgData name="Gowtham Y" userId="8dab6c666478d4ec" providerId="LiveId" clId="{F887DA37-A7EC-46A0-89AF-1BA824A445A5}" dt="2024-11-08T13:30:11.862" v="1172" actId="14100"/>
        <pc:sldMkLst>
          <pc:docMk/>
          <pc:sldMk cId="782261336" sldId="308"/>
        </pc:sldMkLst>
        <pc:spChg chg="del">
          <ac:chgData name="Gowtham Y" userId="8dab6c666478d4ec" providerId="LiveId" clId="{F887DA37-A7EC-46A0-89AF-1BA824A445A5}" dt="2024-11-08T13:29:04.163" v="1151" actId="21"/>
          <ac:spMkLst>
            <pc:docMk/>
            <pc:sldMk cId="782261336" sldId="308"/>
            <ac:spMk id="2" creationId="{4273950A-030B-30CF-03D7-276255D3BED5}"/>
          </ac:spMkLst>
        </pc:spChg>
        <pc:spChg chg="del mod">
          <ac:chgData name="Gowtham Y" userId="8dab6c666478d4ec" providerId="LiveId" clId="{F887DA37-A7EC-46A0-89AF-1BA824A445A5}" dt="2024-11-08T13:29:01.313" v="1150" actId="21"/>
          <ac:spMkLst>
            <pc:docMk/>
            <pc:sldMk cId="782261336" sldId="308"/>
            <ac:spMk id="3" creationId="{142BD8F2-A283-0BD6-D948-DF93533E5972}"/>
          </ac:spMkLst>
        </pc:spChg>
        <pc:picChg chg="add del mod">
          <ac:chgData name="Gowtham Y" userId="8dab6c666478d4ec" providerId="LiveId" clId="{F887DA37-A7EC-46A0-89AF-1BA824A445A5}" dt="2024-11-08T13:29:23.373" v="1154" actId="21"/>
          <ac:picMkLst>
            <pc:docMk/>
            <pc:sldMk cId="782261336" sldId="308"/>
            <ac:picMk id="4" creationId="{EF6EADCC-7E99-F020-DDF4-5712BD875209}"/>
          </ac:picMkLst>
        </pc:picChg>
        <pc:picChg chg="add mod">
          <ac:chgData name="Gowtham Y" userId="8dab6c666478d4ec" providerId="LiveId" clId="{F887DA37-A7EC-46A0-89AF-1BA824A445A5}" dt="2024-11-08T13:30:11.862" v="1172" actId="14100"/>
          <ac:picMkLst>
            <pc:docMk/>
            <pc:sldMk cId="782261336" sldId="308"/>
            <ac:picMk id="5" creationId="{5D3CA101-545E-D62F-9A9C-D8D92A68B85F}"/>
          </ac:picMkLst>
        </pc:picChg>
      </pc:sldChg>
      <pc:sldChg chg="new del">
        <pc:chgData name="Gowtham Y" userId="8dab6c666478d4ec" providerId="LiveId" clId="{F887DA37-A7EC-46A0-89AF-1BA824A445A5}" dt="2024-11-08T13:59:43.577" v="1943" actId="2696"/>
        <pc:sldMkLst>
          <pc:docMk/>
          <pc:sldMk cId="406083268" sldId="309"/>
        </pc:sldMkLst>
      </pc:sldChg>
      <pc:sldChg chg="addSp delSp modSp new mod">
        <pc:chgData name="Gowtham Y" userId="8dab6c666478d4ec" providerId="LiveId" clId="{F887DA37-A7EC-46A0-89AF-1BA824A445A5}" dt="2024-11-08T14:11:32.068" v="2018" actId="20577"/>
        <pc:sldMkLst>
          <pc:docMk/>
          <pc:sldMk cId="548101058" sldId="309"/>
        </pc:sldMkLst>
        <pc:spChg chg="mod">
          <ac:chgData name="Gowtham Y" userId="8dab6c666478d4ec" providerId="LiveId" clId="{F887DA37-A7EC-46A0-89AF-1BA824A445A5}" dt="2024-11-08T14:11:32.068" v="2018" actId="20577"/>
          <ac:spMkLst>
            <pc:docMk/>
            <pc:sldMk cId="548101058" sldId="309"/>
            <ac:spMk id="2" creationId="{C9744A03-6DC0-CAB1-091D-2563336FD3B4}"/>
          </ac:spMkLst>
        </pc:spChg>
        <pc:spChg chg="del mod">
          <ac:chgData name="Gowtham Y" userId="8dab6c666478d4ec" providerId="LiveId" clId="{F887DA37-A7EC-46A0-89AF-1BA824A445A5}" dt="2024-11-08T14:02:33.383" v="1995" actId="931"/>
          <ac:spMkLst>
            <pc:docMk/>
            <pc:sldMk cId="548101058" sldId="309"/>
            <ac:spMk id="3" creationId="{8E6A64BE-2FD8-4293-1FF4-96420FAD83C2}"/>
          </ac:spMkLst>
        </pc:spChg>
        <pc:picChg chg="add mod">
          <ac:chgData name="Gowtham Y" userId="8dab6c666478d4ec" providerId="LiveId" clId="{F887DA37-A7EC-46A0-89AF-1BA824A445A5}" dt="2024-11-08T14:02:42.547" v="1998" actId="14100"/>
          <ac:picMkLst>
            <pc:docMk/>
            <pc:sldMk cId="548101058" sldId="309"/>
            <ac:picMk id="5" creationId="{462C0C92-A1D7-BBDE-FC73-628E0D31AE98}"/>
          </ac:picMkLst>
        </pc:picChg>
      </pc:sldChg>
      <pc:sldChg chg="addSp delSp modSp new mod">
        <pc:chgData name="Gowtham Y" userId="8dab6c666478d4ec" providerId="LiveId" clId="{F887DA37-A7EC-46A0-89AF-1BA824A445A5}" dt="2024-11-08T14:29:53.557" v="2061" actId="1076"/>
        <pc:sldMkLst>
          <pc:docMk/>
          <pc:sldMk cId="496708820" sldId="310"/>
        </pc:sldMkLst>
        <pc:spChg chg="del">
          <ac:chgData name="Gowtham Y" userId="8dab6c666478d4ec" providerId="LiveId" clId="{F887DA37-A7EC-46A0-89AF-1BA824A445A5}" dt="2024-11-08T14:29:45.234" v="2058" actId="21"/>
          <ac:spMkLst>
            <pc:docMk/>
            <pc:sldMk cId="496708820" sldId="310"/>
            <ac:spMk id="2" creationId="{4FEA7914-7BE1-52E7-A014-AFF750237526}"/>
          </ac:spMkLst>
        </pc:spChg>
        <pc:spChg chg="del">
          <ac:chgData name="Gowtham Y" userId="8dab6c666478d4ec" providerId="LiveId" clId="{F887DA37-A7EC-46A0-89AF-1BA824A445A5}" dt="2024-11-08T14:29:29.191" v="2056"/>
          <ac:spMkLst>
            <pc:docMk/>
            <pc:sldMk cId="496708820" sldId="310"/>
            <ac:spMk id="3" creationId="{8B38379D-C4E2-23FC-BA94-9BA01185E502}"/>
          </ac:spMkLst>
        </pc:spChg>
        <pc:picChg chg="add mod">
          <ac:chgData name="Gowtham Y" userId="8dab6c666478d4ec" providerId="LiveId" clId="{F887DA37-A7EC-46A0-89AF-1BA824A445A5}" dt="2024-11-08T14:29:53.557" v="2061" actId="1076"/>
          <ac:picMkLst>
            <pc:docMk/>
            <pc:sldMk cId="496708820" sldId="310"/>
            <ac:picMk id="1026" creationId="{8D0D35A3-CA30-7074-2464-B1AA17CD1E50}"/>
          </ac:picMkLst>
        </pc:picChg>
      </pc:sldChg>
      <pc:sldChg chg="addSp delSp modSp new del mod">
        <pc:chgData name="Gowtham Y" userId="8dab6c666478d4ec" providerId="LiveId" clId="{F887DA37-A7EC-46A0-89AF-1BA824A445A5}" dt="2024-11-08T14:27:47.209" v="2054" actId="2696"/>
        <pc:sldMkLst>
          <pc:docMk/>
          <pc:sldMk cId="3072990597" sldId="310"/>
        </pc:sldMkLst>
        <pc:spChg chg="del">
          <ac:chgData name="Gowtham Y" userId="8dab6c666478d4ec" providerId="LiveId" clId="{F887DA37-A7EC-46A0-89AF-1BA824A445A5}" dt="2024-11-08T14:23:09.142" v="2022" actId="21"/>
          <ac:spMkLst>
            <pc:docMk/>
            <pc:sldMk cId="3072990597" sldId="310"/>
            <ac:spMk id="2" creationId="{6C935184-3FF0-8E27-A68F-44ACE13F5D9B}"/>
          </ac:spMkLst>
        </pc:spChg>
        <pc:spChg chg="del mod">
          <ac:chgData name="Gowtham Y" userId="8dab6c666478d4ec" providerId="LiveId" clId="{F887DA37-A7EC-46A0-89AF-1BA824A445A5}" dt="2024-11-08T14:23:06.792" v="2021" actId="21"/>
          <ac:spMkLst>
            <pc:docMk/>
            <pc:sldMk cId="3072990597" sldId="310"/>
            <ac:spMk id="3" creationId="{10FDBCF2-FA9F-6EC8-4510-8D7F62189616}"/>
          </ac:spMkLst>
        </pc:spChg>
        <pc:spChg chg="add mod">
          <ac:chgData name="Gowtham Y" userId="8dab6c666478d4ec" providerId="LiveId" clId="{F887DA37-A7EC-46A0-89AF-1BA824A445A5}" dt="2024-11-08T14:24:59.535" v="2048" actId="14100"/>
          <ac:spMkLst>
            <pc:docMk/>
            <pc:sldMk cId="3072990597" sldId="310"/>
            <ac:spMk id="4" creationId="{86C21811-49CC-D28B-3C47-AD6BA7B4339A}"/>
          </ac:spMkLst>
        </pc:spChg>
        <pc:spChg chg="add mod">
          <ac:chgData name="Gowtham Y" userId="8dab6c666478d4ec" providerId="LiveId" clId="{F887DA37-A7EC-46A0-89AF-1BA824A445A5}" dt="2024-11-08T14:25:20.011" v="2050" actId="14100"/>
          <ac:spMkLst>
            <pc:docMk/>
            <pc:sldMk cId="3072990597" sldId="310"/>
            <ac:spMk id="5" creationId="{AE760442-CCF4-7996-6A3A-5695E5CDE6D3}"/>
          </ac:spMkLst>
        </pc:spChg>
        <pc:picChg chg="add del mod">
          <ac:chgData name="Gowtham Y" userId="8dab6c666478d4ec" providerId="LiveId" clId="{F887DA37-A7EC-46A0-89AF-1BA824A445A5}" dt="2024-11-08T14:24:26.131" v="2042" actId="21"/>
          <ac:picMkLst>
            <pc:docMk/>
            <pc:sldMk cId="3072990597" sldId="310"/>
            <ac:picMk id="6" creationId="{2921A079-FD10-6D09-068C-43194ADBB4AB}"/>
          </ac:picMkLst>
        </pc:picChg>
        <pc:picChg chg="add del mod">
          <ac:chgData name="Gowtham Y" userId="8dab6c666478d4ec" providerId="LiveId" clId="{F887DA37-A7EC-46A0-89AF-1BA824A445A5}" dt="2024-11-08T14:24:23.756" v="2041" actId="21"/>
          <ac:picMkLst>
            <pc:docMk/>
            <pc:sldMk cId="3072990597" sldId="310"/>
            <ac:picMk id="7" creationId="{7A17EF95-22CC-4439-2843-28B71D2299F3}"/>
          </ac:picMkLst>
        </pc:picChg>
        <pc:picChg chg="add del mod">
          <ac:chgData name="Gowtham Y" userId="8dab6c666478d4ec" providerId="LiveId" clId="{F887DA37-A7EC-46A0-89AF-1BA824A445A5}" dt="2024-11-08T14:27:15.154" v="2053" actId="21"/>
          <ac:picMkLst>
            <pc:docMk/>
            <pc:sldMk cId="3072990597" sldId="310"/>
            <ac:picMk id="8" creationId="{8324FB8F-2137-B485-B350-39D6563A847F}"/>
          </ac:picMkLst>
        </pc:picChg>
        <pc:picChg chg="add mod">
          <ac:chgData name="Gowtham Y" userId="8dab6c666478d4ec" providerId="LiveId" clId="{F887DA37-A7EC-46A0-89AF-1BA824A445A5}" dt="2024-11-08T14:25:28.098" v="2052" actId="14100"/>
          <ac:picMkLst>
            <pc:docMk/>
            <pc:sldMk cId="3072990597" sldId="310"/>
            <ac:picMk id="9" creationId="{BB6EC564-8B52-BB78-E05D-DFC29D6B0001}"/>
          </ac:picMkLst>
        </pc:picChg>
      </pc:sldChg>
      <pc:sldChg chg="new del">
        <pc:chgData name="Gowtham Y" userId="8dab6c666478d4ec" providerId="LiveId" clId="{F887DA37-A7EC-46A0-89AF-1BA824A445A5}" dt="2024-11-08T13:59:41.492" v="1942" actId="2696"/>
        <pc:sldMkLst>
          <pc:docMk/>
          <pc:sldMk cId="3709000296" sldId="310"/>
        </pc:sldMkLst>
      </pc:sldChg>
      <pc:sldChg chg="addSp delSp modSp new del mod">
        <pc:chgData name="Gowtham Y" userId="8dab6c666478d4ec" providerId="LiveId" clId="{F887DA37-A7EC-46A0-89AF-1BA824A445A5}" dt="2024-11-08T14:45:08.067" v="2522" actId="2696"/>
        <pc:sldMkLst>
          <pc:docMk/>
          <pc:sldMk cId="3712204330" sldId="311"/>
        </pc:sldMkLst>
        <pc:spChg chg="del">
          <ac:chgData name="Gowtham Y" userId="8dab6c666478d4ec" providerId="LiveId" clId="{F887DA37-A7EC-46A0-89AF-1BA824A445A5}" dt="2024-11-08T14:31:49.864" v="2063" actId="21"/>
          <ac:spMkLst>
            <pc:docMk/>
            <pc:sldMk cId="3712204330" sldId="311"/>
            <ac:spMk id="2" creationId="{E7DC1D0F-4AF3-F8EA-4EAE-E748F5B29DDD}"/>
          </ac:spMkLst>
        </pc:spChg>
        <pc:spChg chg="add del mod">
          <ac:chgData name="Gowtham Y" userId="8dab6c666478d4ec" providerId="LiveId" clId="{F887DA37-A7EC-46A0-89AF-1BA824A445A5}" dt="2024-11-08T14:44:33.617" v="2521"/>
          <ac:spMkLst>
            <pc:docMk/>
            <pc:sldMk cId="3712204330" sldId="311"/>
            <ac:spMk id="3" creationId="{361FB310-A750-2627-D1E4-F6A2E9172415}"/>
          </ac:spMkLst>
        </pc:spChg>
        <pc:spChg chg="add mod">
          <ac:chgData name="Gowtham Y" userId="8dab6c666478d4ec" providerId="LiveId" clId="{F887DA37-A7EC-46A0-89AF-1BA824A445A5}" dt="2024-11-08T14:39:10.109" v="2128" actId="1076"/>
          <ac:spMkLst>
            <pc:docMk/>
            <pc:sldMk cId="3712204330" sldId="311"/>
            <ac:spMk id="4" creationId="{1C4275F8-2110-6E48-290B-C3408230CDD4}"/>
          </ac:spMkLst>
        </pc:spChg>
        <pc:spChg chg="add del mod">
          <ac:chgData name="Gowtham Y" userId="8dab6c666478d4ec" providerId="LiveId" clId="{F887DA37-A7EC-46A0-89AF-1BA824A445A5}" dt="2024-11-08T14:36:00.091" v="2078" actId="11529"/>
          <ac:spMkLst>
            <pc:docMk/>
            <pc:sldMk cId="3712204330" sldId="311"/>
            <ac:spMk id="5" creationId="{F79DA003-548D-E47F-DC7F-5391763B3125}"/>
          </ac:spMkLst>
        </pc:spChg>
        <pc:spChg chg="add del">
          <ac:chgData name="Gowtham Y" userId="8dab6c666478d4ec" providerId="LiveId" clId="{F887DA37-A7EC-46A0-89AF-1BA824A445A5}" dt="2024-11-08T14:35:58.713" v="2075" actId="11529"/>
          <ac:spMkLst>
            <pc:docMk/>
            <pc:sldMk cId="3712204330" sldId="311"/>
            <ac:spMk id="6" creationId="{D0BFA58A-2BF4-CD3E-EEC7-8C2A2025D011}"/>
          </ac:spMkLst>
        </pc:spChg>
        <pc:spChg chg="add mod">
          <ac:chgData name="Gowtham Y" userId="8dab6c666478d4ec" providerId="LiveId" clId="{F887DA37-A7EC-46A0-89AF-1BA824A445A5}" dt="2024-11-08T14:44:22.347" v="2517" actId="1076"/>
          <ac:spMkLst>
            <pc:docMk/>
            <pc:sldMk cId="3712204330" sldId="311"/>
            <ac:spMk id="11" creationId="{1672706F-ADC2-8A64-F202-4A64A3C9E331}"/>
          </ac:spMkLst>
        </pc:spChg>
        <pc:spChg chg="add mod">
          <ac:chgData name="Gowtham Y" userId="8dab6c666478d4ec" providerId="LiveId" clId="{F887DA37-A7EC-46A0-89AF-1BA824A445A5}" dt="2024-11-08T14:40:03.486" v="2140" actId="1076"/>
          <ac:spMkLst>
            <pc:docMk/>
            <pc:sldMk cId="3712204330" sldId="311"/>
            <ac:spMk id="17" creationId="{40BB5149-D527-2F49-2BF8-46557DAF08E2}"/>
          </ac:spMkLst>
        </pc:spChg>
        <pc:picChg chg="add mod">
          <ac:chgData name="Gowtham Y" userId="8dab6c666478d4ec" providerId="LiveId" clId="{F887DA37-A7EC-46A0-89AF-1BA824A445A5}" dt="2024-11-08T14:39:04.116" v="2127" actId="1076"/>
          <ac:picMkLst>
            <pc:docMk/>
            <pc:sldMk cId="3712204330" sldId="311"/>
            <ac:picMk id="7" creationId="{63062713-C98D-C08A-8E4D-16D3C1484749}"/>
          </ac:picMkLst>
        </pc:picChg>
        <pc:picChg chg="add mod">
          <ac:chgData name="Gowtham Y" userId="8dab6c666478d4ec" providerId="LiveId" clId="{F887DA37-A7EC-46A0-89AF-1BA824A445A5}" dt="2024-11-08T14:44:32.526" v="2520" actId="1076"/>
          <ac:picMkLst>
            <pc:docMk/>
            <pc:sldMk cId="3712204330" sldId="311"/>
            <ac:picMk id="8" creationId="{71518BC1-2D94-ED96-911F-2FAFB2508431}"/>
          </ac:picMkLst>
        </pc:picChg>
        <pc:picChg chg="add del mod">
          <ac:chgData name="Gowtham Y" userId="8dab6c666478d4ec" providerId="LiveId" clId="{F887DA37-A7EC-46A0-89AF-1BA824A445A5}" dt="2024-11-08T14:39:43.195" v="2134" actId="478"/>
          <ac:picMkLst>
            <pc:docMk/>
            <pc:sldMk cId="3712204330" sldId="311"/>
            <ac:picMk id="12" creationId="{DF216B11-B8BD-EA1C-457C-30BEA37606DC}"/>
          </ac:picMkLst>
        </pc:picChg>
        <pc:picChg chg="add del mod">
          <ac:chgData name="Gowtham Y" userId="8dab6c666478d4ec" providerId="LiveId" clId="{F887DA37-A7EC-46A0-89AF-1BA824A445A5}" dt="2024-11-08T14:39:48.331" v="2135" actId="21"/>
          <ac:picMkLst>
            <pc:docMk/>
            <pc:sldMk cId="3712204330" sldId="311"/>
            <ac:picMk id="13" creationId="{08E1FEC8-9917-9656-5326-9D9BE4A3DB68}"/>
          </ac:picMkLst>
        </pc:picChg>
        <pc:picChg chg="add del mod">
          <ac:chgData name="Gowtham Y" userId="8dab6c666478d4ec" providerId="LiveId" clId="{F887DA37-A7EC-46A0-89AF-1BA824A445A5}" dt="2024-11-08T14:39:50.632" v="2136" actId="21"/>
          <ac:picMkLst>
            <pc:docMk/>
            <pc:sldMk cId="3712204330" sldId="311"/>
            <ac:picMk id="14" creationId="{803A420C-A533-B1D5-4015-25017AFF81FA}"/>
          </ac:picMkLst>
        </pc:picChg>
        <pc:picChg chg="add del mod">
          <ac:chgData name="Gowtham Y" userId="8dab6c666478d4ec" providerId="LiveId" clId="{F887DA37-A7EC-46A0-89AF-1BA824A445A5}" dt="2024-11-08T14:39:52.934" v="2137" actId="21"/>
          <ac:picMkLst>
            <pc:docMk/>
            <pc:sldMk cId="3712204330" sldId="311"/>
            <ac:picMk id="15" creationId="{1E12D498-61F5-CC33-B920-1742A797946B}"/>
          </ac:picMkLst>
        </pc:picChg>
        <pc:picChg chg="add del mod">
          <ac:chgData name="Gowtham Y" userId="8dab6c666478d4ec" providerId="LiveId" clId="{F887DA37-A7EC-46A0-89AF-1BA824A445A5}" dt="2024-11-08T14:39:55.515" v="2138" actId="21"/>
          <ac:picMkLst>
            <pc:docMk/>
            <pc:sldMk cId="3712204330" sldId="311"/>
            <ac:picMk id="16" creationId="{A938DC66-ADEE-E86D-0472-6ACD163929B3}"/>
          </ac:picMkLst>
        </pc:picChg>
        <pc:picChg chg="add mod">
          <ac:chgData name="Gowtham Y" userId="8dab6c666478d4ec" providerId="LiveId" clId="{F887DA37-A7EC-46A0-89AF-1BA824A445A5}" dt="2024-11-08T14:40:30.455" v="2148" actId="1076"/>
          <ac:picMkLst>
            <pc:docMk/>
            <pc:sldMk cId="3712204330" sldId="311"/>
            <ac:picMk id="18" creationId="{DF186CFE-957F-620A-4C09-5BB6AF4D1C25}"/>
          </ac:picMkLst>
        </pc:picChg>
        <pc:picChg chg="add mod">
          <ac:chgData name="Gowtham Y" userId="8dab6c666478d4ec" providerId="LiveId" clId="{F887DA37-A7EC-46A0-89AF-1BA824A445A5}" dt="2024-11-08T14:40:28.084" v="2147" actId="1076"/>
          <ac:picMkLst>
            <pc:docMk/>
            <pc:sldMk cId="3712204330" sldId="311"/>
            <ac:picMk id="19" creationId="{5AA1026B-B037-687F-0E0C-C6F0192E21FC}"/>
          </ac:picMkLst>
        </pc:picChg>
        <pc:picChg chg="add mod">
          <ac:chgData name="Gowtham Y" userId="8dab6c666478d4ec" providerId="LiveId" clId="{F887DA37-A7EC-46A0-89AF-1BA824A445A5}" dt="2024-11-08T14:40:25.723" v="2146" actId="1076"/>
          <ac:picMkLst>
            <pc:docMk/>
            <pc:sldMk cId="3712204330" sldId="311"/>
            <ac:picMk id="20" creationId="{1485BF1D-B7CE-8E34-15E0-7E7EDA0C9914}"/>
          </ac:picMkLst>
        </pc:picChg>
        <pc:picChg chg="add mod">
          <ac:chgData name="Gowtham Y" userId="8dab6c666478d4ec" providerId="LiveId" clId="{F887DA37-A7EC-46A0-89AF-1BA824A445A5}" dt="2024-11-08T14:43:40.412" v="2494" actId="1076"/>
          <ac:picMkLst>
            <pc:docMk/>
            <pc:sldMk cId="3712204330" sldId="311"/>
            <ac:picMk id="21" creationId="{FAE6F329-92FE-4A4C-22A1-CE5B4A188811}"/>
          </ac:picMkLst>
        </pc:picChg>
        <pc:picChg chg="add mod">
          <ac:chgData name="Gowtham Y" userId="8dab6c666478d4ec" providerId="LiveId" clId="{F887DA37-A7EC-46A0-89AF-1BA824A445A5}" dt="2024-11-08T14:44:33.617" v="2521"/>
          <ac:picMkLst>
            <pc:docMk/>
            <pc:sldMk cId="3712204330" sldId="311"/>
            <ac:picMk id="22" creationId="{7551BBB6-FE9C-FD08-2A30-ACEEEC2E22F2}"/>
          </ac:picMkLst>
        </pc:picChg>
        <pc:inkChg chg="add del">
          <ac:chgData name="Gowtham Y" userId="8dab6c666478d4ec" providerId="LiveId" clId="{F887DA37-A7EC-46A0-89AF-1BA824A445A5}" dt="2024-11-08T14:37:48.060" v="2113" actId="9405"/>
          <ac:inkMkLst>
            <pc:docMk/>
            <pc:sldMk cId="3712204330" sldId="311"/>
            <ac:inkMk id="9" creationId="{46492E70-5022-B8DE-B142-B80AB4E919B3}"/>
          </ac:inkMkLst>
        </pc:inkChg>
        <pc:inkChg chg="add del">
          <ac:chgData name="Gowtham Y" userId="8dab6c666478d4ec" providerId="LiveId" clId="{F887DA37-A7EC-46A0-89AF-1BA824A445A5}" dt="2024-11-08T14:37:47.193" v="2112" actId="9405"/>
          <ac:inkMkLst>
            <pc:docMk/>
            <pc:sldMk cId="3712204330" sldId="311"/>
            <ac:inkMk id="10" creationId="{E67D66E7-1DCB-D360-7126-58E6182FE9BC}"/>
          </ac:inkMkLst>
        </pc:inkChg>
      </pc:sldChg>
      <pc:sldMasterChg chg="del delSldLayout">
        <pc:chgData name="Gowtham Y" userId="8dab6c666478d4ec" providerId="LiveId" clId="{F887DA37-A7EC-46A0-89AF-1BA824A445A5}" dt="2024-11-08T13:29:54.597" v="1169" actId="2696"/>
        <pc:sldMasterMkLst>
          <pc:docMk/>
          <pc:sldMasterMk cId="1668726909" sldId="2147483792"/>
        </pc:sldMasterMkLst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1508158930" sldId="2147483793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1591586262" sldId="2147483794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2987808519" sldId="2147483795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1046396313" sldId="2147483796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275286783" sldId="2147483797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2655602304" sldId="2147483798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3644805350" sldId="2147483799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3093213713" sldId="2147483800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4208766469" sldId="2147483801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3442936719" sldId="2147483802"/>
          </pc:sldLayoutMkLst>
        </pc:sldLayoutChg>
        <pc:sldLayoutChg chg="del">
          <pc:chgData name="Gowtham Y" userId="8dab6c666478d4ec" providerId="LiveId" clId="{F887DA37-A7EC-46A0-89AF-1BA824A445A5}" dt="2024-11-08T13:29:54.597" v="1169" actId="2696"/>
          <pc:sldLayoutMkLst>
            <pc:docMk/>
            <pc:sldMasterMk cId="1668726909" sldId="2147483792"/>
            <pc:sldLayoutMk cId="445063905" sldId="214748380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5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9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7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1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9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7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85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4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66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3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42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5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5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7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9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8537-4CBB-4E35-95B4-7B3161A1CE4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FE30F-91FC-40B5-B51F-2F8320F8B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3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9367-20C9-42EA-BF79-9F940370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4675" y="6400800"/>
            <a:ext cx="10353762" cy="4572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Bahnschrift" panose="020B0502040204020203" pitchFamily="34" charset="0"/>
              </a:rPr>
            </a:br>
            <a:endParaRPr lang="en-IN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439F13C-3F1A-D17A-25FA-D701FEA09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35" y="1685"/>
            <a:ext cx="6938865" cy="682638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E2E6AB-B547-4D49-A861-0BD58CF0A230}"/>
              </a:ext>
            </a:extLst>
          </p:cNvPr>
          <p:cNvSpPr/>
          <p:nvPr/>
        </p:nvSpPr>
        <p:spPr>
          <a:xfrm>
            <a:off x="112480" y="165058"/>
            <a:ext cx="4949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Artificial Intelligence in Daily Life</a:t>
            </a:r>
            <a:endParaRPr lang="en-IN" sz="32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4EE5B-E47D-4E44-9436-2F52172DE795}"/>
              </a:ext>
            </a:extLst>
          </p:cNvPr>
          <p:cNvSpPr/>
          <p:nvPr/>
        </p:nvSpPr>
        <p:spPr>
          <a:xfrm>
            <a:off x="112480" y="2137849"/>
            <a:ext cx="514065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Berlin Sans FB" panose="020E0602020502020306" pitchFamily="34" charset="0"/>
              </a:rPr>
              <a:t>Smart Phones Uses in AI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Berlin Sans FB" panose="020E0602020502020306" pitchFamily="34" charset="0"/>
              </a:rPr>
              <a:t>Like digital assistants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Berlin Sans FB" panose="020E0602020502020306" pitchFamily="34" charset="0"/>
              </a:rPr>
              <a:t>Chat bots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Berlin Sans FB" panose="020E0602020502020306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Berlin Sans FB" panose="020E0602020502020306" pitchFamily="34" charset="0"/>
              </a:rPr>
              <a:t>Social media website </a:t>
            </a:r>
          </a:p>
          <a:p>
            <a:endParaRPr lang="en-U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inforcement Learning standard diagram Fig. 2 Machine Learning branches [10] ">
            <a:extLst>
              <a:ext uri="{FF2B5EF4-FFF2-40B4-BE49-F238E27FC236}">
                <a16:creationId xmlns:a16="http://schemas.microsoft.com/office/drawing/2014/main" id="{8D0D35A3-CA30-7074-2464-B1AA17CD1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76212"/>
            <a:ext cx="9760337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70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ower bunch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75117" y="5411450"/>
            <a:ext cx="50417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72243" y="6488668"/>
            <a:ext cx="121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no.39</a:t>
            </a:r>
          </a:p>
        </p:txBody>
      </p:sp>
    </p:spTree>
    <p:extLst>
      <p:ext uri="{BB962C8B-B14F-4D97-AF65-F5344CB8AC3E}">
        <p14:creationId xmlns:p14="http://schemas.microsoft.com/office/powerpoint/2010/main" val="285201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9367-20C9-42EA-BF79-9F940370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4675" y="6400800"/>
            <a:ext cx="10353762" cy="4572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Bahnschrift" panose="020B0502040204020203" pitchFamily="34" charset="0"/>
              </a:rPr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502552-4652-1944-1B35-3F530FD7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73" y="0"/>
            <a:ext cx="6709628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E2E6AB-B547-4D49-A861-0BD58CF0A230}"/>
              </a:ext>
            </a:extLst>
          </p:cNvPr>
          <p:cNvSpPr/>
          <p:nvPr/>
        </p:nvSpPr>
        <p:spPr>
          <a:xfrm>
            <a:off x="138984" y="111818"/>
            <a:ext cx="4949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Ways you can use AI Today</a:t>
            </a:r>
            <a:endParaRPr lang="en-IN" sz="32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6EB06-408D-4846-A90C-238E6E5A9341}"/>
              </a:ext>
            </a:extLst>
          </p:cNvPr>
          <p:cNvSpPr/>
          <p:nvPr/>
        </p:nvSpPr>
        <p:spPr>
          <a:xfrm>
            <a:off x="0" y="1735753"/>
            <a:ext cx="537410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Siri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Alexa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Google assistant 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Responded to voice commands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Perform internet service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Manage schedules</a:t>
            </a:r>
          </a:p>
          <a:p>
            <a:pPr marL="342900" indent="-342900">
              <a:buAutoNum type="arabicPeriod"/>
            </a:pPr>
            <a:endParaRPr lang="en-US" sz="2400" dirty="0">
              <a:latin typeface="Berlin Sans FB" panose="020E0602020502020306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Berlin Sans FB" panose="020E0602020502020306" pitchFamily="34" charset="0"/>
              </a:rPr>
              <a:t>Control smartphone  devices etc.</a:t>
            </a:r>
          </a:p>
        </p:txBody>
      </p:sp>
    </p:spTree>
    <p:extLst>
      <p:ext uri="{BB962C8B-B14F-4D97-AF65-F5344CB8AC3E}">
        <p14:creationId xmlns:p14="http://schemas.microsoft.com/office/powerpoint/2010/main" val="27229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D359-40A2-4819-B96E-1C3BFB63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182"/>
            <a:ext cx="6096000" cy="10218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What AI used for today ?</a:t>
            </a:r>
            <a:endParaRPr lang="en-IN" sz="28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8CDF-AE76-4C13-9318-D2BB9227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841" y="1147665"/>
            <a:ext cx="5477069" cy="511317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Berlin Sans FB" panose="020E0602020502020306" pitchFamily="34" charset="0"/>
              </a:rPr>
              <a:t>Manufacturing Robots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Self driving cars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Smart assistants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Health care managements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Automated financial investing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Virtual travel booking agent</a:t>
            </a:r>
          </a:p>
          <a:p>
            <a:pPr algn="just"/>
            <a:r>
              <a:rPr lang="en-US" sz="2400" dirty="0">
                <a:latin typeface="Berlin Sans FB" panose="020E0602020502020306" pitchFamily="34" charset="0"/>
              </a:rPr>
              <a:t>Social media marketing</a:t>
            </a:r>
          </a:p>
          <a:p>
            <a:pPr algn="just"/>
            <a:r>
              <a:rPr lang="en-US" dirty="0" err="1">
                <a:latin typeface="Berlin Sans FB" panose="020E0602020502020306" pitchFamily="34" charset="0"/>
              </a:rPr>
              <a:t>Sarketing</a:t>
            </a:r>
            <a:r>
              <a:rPr lang="en-US" dirty="0">
                <a:latin typeface="Berlin Sans FB" panose="020E0602020502020306" pitchFamily="34" charset="0"/>
              </a:rPr>
              <a:t> Chatbots </a:t>
            </a:r>
            <a:endParaRPr lang="en-IN" dirty="0">
              <a:latin typeface="Berlin Sans FB" panose="020E06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0E07E-54E0-8592-5F07-3760135F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9367-20C9-42EA-BF79-9F940370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4675" y="6400800"/>
            <a:ext cx="10353762" cy="4572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Bahnschrift" panose="020B0502040204020203" pitchFamily="34" charset="0"/>
              </a:rPr>
            </a:b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2E6AB-B547-4D49-A861-0BD58CF0A230}"/>
              </a:ext>
            </a:extLst>
          </p:cNvPr>
          <p:cNvSpPr/>
          <p:nvPr/>
        </p:nvSpPr>
        <p:spPr>
          <a:xfrm>
            <a:off x="0" y="71428"/>
            <a:ext cx="49498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latin typeface="Arial Black" panose="020B0A04020102020204" pitchFamily="34" charset="0"/>
              </a:rPr>
              <a:t>AI do we use in daily life?</a:t>
            </a:r>
            <a:endParaRPr lang="en-IN" sz="28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6EB06-408D-4846-A90C-238E6E5A9341}"/>
              </a:ext>
            </a:extLst>
          </p:cNvPr>
          <p:cNvSpPr/>
          <p:nvPr/>
        </p:nvSpPr>
        <p:spPr>
          <a:xfrm>
            <a:off x="0" y="1025535"/>
            <a:ext cx="520648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Maps &amp; navigations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Financial Detection &amp;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Text editors or Auto correct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Search &amp; Recommendation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Chatbots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Digital Assistants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Social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" panose="020E0602020502020306" pitchFamily="34" charset="0"/>
              </a:rPr>
              <a:t>E-payments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Berlin Sans FB" panose="020E0602020502020306" pitchFamily="34" charset="0"/>
              </a:rPr>
              <a:t>Gpay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Berlin Sans FB" panose="020E0602020502020306" pitchFamily="34" charset="0"/>
              </a:rPr>
              <a:t>Phone pay,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33370" y="6520335"/>
            <a:ext cx="121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no.20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0A4711-81DB-DCB7-E57B-D0A79D69D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82" y="0"/>
            <a:ext cx="698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D359-40A2-4819-B96E-1C3BFB63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16" y="0"/>
            <a:ext cx="5847184" cy="1399591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Arial Black" panose="020B0A04020102020204" pitchFamily="34" charset="0"/>
              </a:rPr>
              <a:t>AI used at home</a:t>
            </a:r>
            <a:endParaRPr lang="en-IN" sz="28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8CDF-AE76-4C13-9318-D2BB9227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4816" y="1184988"/>
            <a:ext cx="5847184" cy="5673012"/>
          </a:xfrm>
        </p:spPr>
        <p:txBody>
          <a:bodyPr>
            <a:normAutofit/>
          </a:bodyPr>
          <a:lstStyle/>
          <a:p>
            <a:r>
              <a:rPr lang="en-US" dirty="0"/>
              <a:t>Smart camaras</a:t>
            </a:r>
          </a:p>
          <a:p>
            <a:r>
              <a:rPr lang="en-US" dirty="0"/>
              <a:t>Smart assistants</a:t>
            </a:r>
          </a:p>
          <a:p>
            <a:r>
              <a:rPr lang="en-US" dirty="0"/>
              <a:t>Kitchen appliances</a:t>
            </a:r>
          </a:p>
          <a:p>
            <a:r>
              <a:rPr lang="en-US" dirty="0"/>
              <a:t>smart thermal stats</a:t>
            </a:r>
          </a:p>
          <a:p>
            <a:r>
              <a:rPr lang="en-US" dirty="0"/>
              <a:t>Smart plugs </a:t>
            </a:r>
          </a:p>
          <a:p>
            <a:r>
              <a:rPr lang="en-US" dirty="0"/>
              <a:t>AI cleaners</a:t>
            </a:r>
          </a:p>
          <a:p>
            <a:r>
              <a:rPr lang="en-US" dirty="0"/>
              <a:t>Door lockers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F84EF-D50A-0367-20B1-CBB4E9215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44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D359-40A2-4819-B96E-1C3BFB63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819" y="1"/>
            <a:ext cx="5685181" cy="1732448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Arial Black" panose="020B0A04020102020204" pitchFamily="34" charset="0"/>
              </a:rPr>
              <a:t>AI used in </a:t>
            </a:r>
            <a:r>
              <a:rPr lang="en-US" sz="280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Arial Black" panose="020B0A04020102020204" pitchFamily="34" charset="0"/>
              </a:rPr>
              <a:t>Society </a:t>
            </a:r>
            <a:endParaRPr lang="en-IN" sz="2800" dirty="0">
              <a:solidFill>
                <a:schemeClr val="bg2">
                  <a:lumMod val="25000"/>
                  <a:lumOff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8CDF-AE76-4C13-9318-D2BB9227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297" y="1732449"/>
            <a:ext cx="5817703" cy="4058751"/>
          </a:xfrm>
        </p:spPr>
        <p:txBody>
          <a:bodyPr>
            <a:normAutofit/>
          </a:bodyPr>
          <a:lstStyle/>
          <a:p>
            <a:r>
              <a:rPr lang="en-US" dirty="0"/>
              <a:t>Many industries</a:t>
            </a:r>
          </a:p>
          <a:p>
            <a:r>
              <a:rPr lang="en-US" dirty="0"/>
              <a:t>Health care</a:t>
            </a:r>
          </a:p>
          <a:p>
            <a:r>
              <a:rPr lang="en-US" dirty="0"/>
              <a:t>Financial</a:t>
            </a:r>
          </a:p>
          <a:p>
            <a:r>
              <a:rPr lang="en-US" dirty="0"/>
              <a:t>Education </a:t>
            </a:r>
          </a:p>
          <a:p>
            <a:r>
              <a:rPr lang="en-US" dirty="0"/>
              <a:t>Improved Efficiency</a:t>
            </a:r>
          </a:p>
          <a:p>
            <a:r>
              <a:rPr lang="en-US" dirty="0"/>
              <a:t>Reduced costs</a:t>
            </a:r>
          </a:p>
          <a:p>
            <a:r>
              <a:rPr lang="en-US" dirty="0"/>
              <a:t>Increased accuracy in various fields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C1FFC-D664-A8E8-B91D-095909B63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0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2">
            <a:extLst>
              <a:ext uri="{FF2B5EF4-FFF2-40B4-BE49-F238E27FC236}">
                <a16:creationId xmlns:a16="http://schemas.microsoft.com/office/drawing/2014/main" id="{F2DB1DE6-1088-83BA-BF60-E0E2BBE55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10" y="141287"/>
            <a:ext cx="5605528" cy="122098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AI Advantages of daily life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AFA6C-0EF6-4E22-BE82-E405F381A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290" y="1856792"/>
            <a:ext cx="5848285" cy="4332871"/>
          </a:xfrm>
        </p:spPr>
        <p:txBody>
          <a:bodyPr/>
          <a:lstStyle/>
          <a:p>
            <a:r>
              <a:rPr lang="en-US" dirty="0"/>
              <a:t>Reducing human errors</a:t>
            </a:r>
          </a:p>
          <a:p>
            <a:r>
              <a:rPr lang="en-IN" dirty="0"/>
              <a:t>Time saving </a:t>
            </a:r>
            <a:r>
              <a:rPr lang="en-US" dirty="0"/>
              <a:t>capabilities</a:t>
            </a:r>
          </a:p>
          <a:p>
            <a:r>
              <a:rPr lang="en-US" dirty="0"/>
              <a:t>digital assistance</a:t>
            </a:r>
          </a:p>
          <a:p>
            <a:r>
              <a:rPr lang="en-US" dirty="0"/>
              <a:t>Unbiased decisions 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B4DC79-B4BB-26F0-BD42-B9490F385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7575" y="38648"/>
            <a:ext cx="6020253" cy="132361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AI Disadvantages of daily life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73BCFF-83DF-7526-02D3-50D90A3AB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721303"/>
            <a:ext cx="5468838" cy="4539537"/>
          </a:xfrm>
        </p:spPr>
        <p:txBody>
          <a:bodyPr/>
          <a:lstStyle/>
          <a:p>
            <a:r>
              <a:rPr lang="en-US" dirty="0"/>
              <a:t>Emotional intelligence</a:t>
            </a:r>
          </a:p>
          <a:p>
            <a:r>
              <a:rPr lang="en-US" dirty="0"/>
              <a:t>Encouraging human laziness</a:t>
            </a:r>
          </a:p>
          <a:p>
            <a:r>
              <a:rPr lang="en-IN" dirty="0"/>
              <a:t>Job </a:t>
            </a:r>
            <a:r>
              <a:rPr lang="en-US" dirty="0"/>
              <a:t>Displacement</a:t>
            </a:r>
          </a:p>
          <a:p>
            <a:r>
              <a:rPr lang="en-US" dirty="0"/>
              <a:t>AI implementation is costly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1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CA101-545E-D62F-9A9C-D8D92A68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4A03-6DC0-CAB1-091D-2563336F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COGNATIVE ARCHITECTURE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C0C92-A1D7-BBDE-FC73-628E0D31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1825625"/>
            <a:ext cx="8182946" cy="4667250"/>
          </a:xfrm>
        </p:spPr>
      </p:pic>
    </p:spTree>
    <p:extLst>
      <p:ext uri="{BB962C8B-B14F-4D97-AF65-F5344CB8AC3E}">
        <p14:creationId xmlns:p14="http://schemas.microsoft.com/office/powerpoint/2010/main" val="54810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549</TotalTime>
  <Words>190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Bahnschrift</vt:lpstr>
      <vt:lpstr>Berlin Sans FB</vt:lpstr>
      <vt:lpstr>Calibri</vt:lpstr>
      <vt:lpstr>Calibri Light</vt:lpstr>
      <vt:lpstr>Times New Roman</vt:lpstr>
      <vt:lpstr>Wingdings</vt:lpstr>
      <vt:lpstr>Office Theme</vt:lpstr>
      <vt:lpstr>1_Office Theme</vt:lpstr>
      <vt:lpstr> </vt:lpstr>
      <vt:lpstr> </vt:lpstr>
      <vt:lpstr>What AI used for today ?</vt:lpstr>
      <vt:lpstr> </vt:lpstr>
      <vt:lpstr>AI used at home</vt:lpstr>
      <vt:lpstr>AI used in Society </vt:lpstr>
      <vt:lpstr>PowerPoint Presentation</vt:lpstr>
      <vt:lpstr>PowerPoint Presentation</vt:lpstr>
      <vt:lpstr>COGNATIVE 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Gowtham Y</cp:lastModifiedBy>
  <cp:revision>49</cp:revision>
  <dcterms:created xsi:type="dcterms:W3CDTF">2024-08-31T04:33:26Z</dcterms:created>
  <dcterms:modified xsi:type="dcterms:W3CDTF">2024-11-08T14:45:10Z</dcterms:modified>
</cp:coreProperties>
</file>